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05" autoAdjust="0"/>
    <p:restoredTop sz="94660"/>
  </p:normalViewPr>
  <p:slideViewPr>
    <p:cSldViewPr>
      <p:cViewPr>
        <p:scale>
          <a:sx n="112" d="100"/>
          <a:sy n="112" d="100"/>
        </p:scale>
        <p:origin x="612" y="18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/>
        </p:nvPicPr>
        <p:blipFill>
          <a:blip r:embed="rId2">
            <a:clrChange>
              <a:clrFrom>
                <a:srgbClr val="FAF8FB"/>
              </a:clrFrom>
              <a:clrTo>
                <a:srgbClr val="FAF8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876925"/>
            <a:ext cx="11811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A4CB5-A3FB-43AD-9BC0-AF99E12FC1E3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E5792-CDD8-47EA-8FFB-B601DDB1B6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9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/>
        </p:nvPicPr>
        <p:blipFill>
          <a:blip r:embed="rId2">
            <a:clrChange>
              <a:clrFrom>
                <a:srgbClr val="F9F7FA"/>
              </a:clrFrom>
              <a:clrTo>
                <a:srgbClr val="F9F7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738" y="5876925"/>
            <a:ext cx="11811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13A1B-EE86-428F-A23D-39B3343EC8FE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30BE2-0613-4136-92D2-476E18BC00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75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50754-886B-444D-96AE-D48E1EA22230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BF56C-4601-4B24-80B1-ABEB0EB46B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97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4AF25-E5F8-44EA-AAB8-425E0D5441A9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E74DC-A04B-4486-8990-C1BFB18AA6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9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177ED-47A8-46CE-9D8B-51B6A3D27C23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DF2BF-BF2E-4453-A364-59A14EB2B0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25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37422-DE4C-40E8-B34B-D226F974FC8A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923B1-0D48-446D-9118-34E10CCE1D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58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4AF55-8A21-44EC-B39A-18F3D306E2C1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B0AC8-92CC-44FC-8B28-E0F8CEAE42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645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1323C-975D-4B95-A4F9-23649640CC9C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9C613-99E0-4FC8-A3F8-448E01C8C3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16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39F07-8F85-4E4A-A59C-A302D0D9B034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01BAA-909C-4543-B479-62D3237222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03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FBF44-9972-4ED6-B67E-EFB425DDE60C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E3B04-F0FD-486A-9CDC-7CC1A99E7F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43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F04C6-8459-4555-B33E-8AB31B94EA06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BD994-9F81-4A5D-B272-198D85C925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68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BB1765-23C4-474C-B9D0-EBA48614CC96}" type="datetimeFigureOut">
              <a:rPr lang="ru-RU"/>
              <a:pPr>
                <a:defRPr/>
              </a:pPr>
              <a:t>11.02.2015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5FAF2F-ECF5-45A6-8DA8-68A48C23FE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jp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6021289"/>
            <a:ext cx="4528592" cy="59772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</a:rPr>
              <a:t>Кур</a:t>
            </a:r>
            <a:r>
              <a:rPr lang="en-US" sz="1400" dirty="0" smtClean="0">
                <a:solidFill>
                  <a:schemeClr val="tx1"/>
                </a:solidFill>
              </a:rPr>
              <a:t>’</a:t>
            </a:r>
            <a:r>
              <a:rPr lang="ru-RU" sz="1400" dirty="0" err="1" smtClean="0">
                <a:solidFill>
                  <a:schemeClr val="tx1"/>
                </a:solidFill>
              </a:rPr>
              <a:t>янович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</a:rPr>
              <a:t>Інна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</a:rPr>
              <a:t>Василівна</a:t>
            </a:r>
            <a:r>
              <a:rPr lang="ru-RU" sz="1400" dirty="0" smtClean="0">
                <a:solidFill>
                  <a:schemeClr val="tx1"/>
                </a:solidFill>
              </a:rPr>
              <a:t>, </a:t>
            </a:r>
            <a:r>
              <a:rPr lang="ru-RU" sz="1400" dirty="0" err="1" smtClean="0">
                <a:solidFill>
                  <a:schemeClr val="tx1"/>
                </a:solidFill>
              </a:rPr>
              <a:t>вчитель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</a:rPr>
              <a:t>інформатики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</a:rPr>
              <a:t>Дубенської</a:t>
            </a:r>
            <a:r>
              <a:rPr lang="ru-RU" sz="1400" dirty="0" smtClean="0">
                <a:solidFill>
                  <a:schemeClr val="tx1"/>
                </a:solidFill>
              </a:rPr>
              <a:t> ЗОШ І-ІІІ ст. № 6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4" name="Пятиугольник 3"/>
          <p:cNvSpPr/>
          <p:nvPr/>
        </p:nvSpPr>
        <p:spPr>
          <a:xfrm flipH="1">
            <a:off x="2123728" y="764704"/>
            <a:ext cx="4824536" cy="1440160"/>
          </a:xfrm>
          <a:prstGeom prst="homePlat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 smtClean="0"/>
              <a:t>Гімнастика</a:t>
            </a:r>
            <a:r>
              <a:rPr lang="ru-RU" sz="3600" b="1" dirty="0" smtClean="0"/>
              <a:t> для очей</a:t>
            </a:r>
            <a:r>
              <a:rPr lang="ru-RU" sz="3600" b="1" dirty="0"/>
              <a:t/>
            </a:r>
            <a:br>
              <a:rPr lang="ru-RU" sz="3600" b="1" dirty="0"/>
            </a:br>
            <a:r>
              <a:rPr lang="ru-RU" sz="3600" b="1" dirty="0" smtClean="0"/>
              <a:t>«У </a:t>
            </a:r>
            <a:r>
              <a:rPr lang="ru-RU" sz="3600" b="1" dirty="0"/>
              <a:t>Простоквашино»</a:t>
            </a: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294274" y="6021288"/>
            <a:ext cx="1728192" cy="453712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страиваемая 6">
            <a:hlinkClick r:id="" action="ppaction://hlinkshowjump?jump=endshow" highlightClick="1"/>
          </p:cNvPr>
          <p:cNvSpPr/>
          <p:nvPr/>
        </p:nvSpPr>
        <p:spPr>
          <a:xfrm>
            <a:off x="251520" y="6021288"/>
            <a:ext cx="1728192" cy="504056"/>
          </a:xfrm>
          <a:prstGeom prst="actionButtonBlan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ВИХІД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10">
          <a:fgClr>
            <a:schemeClr val="accent1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864" y="4019663"/>
            <a:ext cx="2167136" cy="21671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1456556" cy="14565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004437"/>
            <a:ext cx="2918033" cy="20217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93" y="1938345"/>
            <a:ext cx="2438405" cy="18470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95728" y="3140968"/>
            <a:ext cx="2448272" cy="21671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4712" y="4392066"/>
            <a:ext cx="1795650" cy="2244360"/>
          </a:xfrm>
          <a:prstGeom prst="rect">
            <a:avLst/>
          </a:prstGeom>
        </p:spPr>
      </p:pic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100392" y="6172200"/>
            <a:ext cx="720080" cy="504056"/>
          </a:xfrm>
          <a:prstGeom prst="actionButtonHom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0562" y="4172657"/>
            <a:ext cx="2160240" cy="2443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68544" y="188640"/>
            <a:ext cx="2123728" cy="244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4172657"/>
            <a:ext cx="2376264" cy="258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ndAc>
          <p:stSnd>
            <p:snd r:embed="rId2" name="дружба.wav"/>
          </p:stSnd>
        </p:sndAc>
      </p:transition>
    </mc:Choice>
    <mc:Fallback>
      <p:transition spd="slow" advClick="0" advTm="2000">
        <p:sndAc>
          <p:stSnd>
            <p:snd r:embed="rId2" name="дружба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-1.48148E-6 C -0.00208 -0.00903 -0.00503 -0.01852 -0.0092 -0.02546 C -0.01302 -0.04329 -0.00764 -0.02129 -0.01389 -0.03634 C -0.01458 -0.03842 -0.01424 -0.0412 -0.01528 -0.04329 C -0.01701 -0.04676 -0.01979 -0.04884 -0.02135 -0.05208 C -0.0283 -0.06759 -0.02483 -0.06157 -0.03038 -0.07014 C -0.03212 -0.07754 -0.03264 -0.08264 -0.03663 -0.08819 C -0.03941 -0.10208 -0.04479 -0.11643 -0.05174 -0.12685 C -0.05226 -0.1287 -0.05226 -0.13148 -0.05312 -0.13333 C -0.05486 -0.1368 -0.05937 -0.14259 -0.05937 -0.14236 C -0.06198 -0.15463 -0.06788 -0.1625 -0.07292 -0.17176 C -0.07795 -0.18079 -0.08316 -0.19259 -0.08976 -0.19861 C -0.0967 -0.21435 -0.09219 -0.21065 -0.10035 -0.21435 C -0.10417 -0.22037 -0.10816 -0.22569 -0.1125 -0.23032 C -0.11528 -0.23356 -0.11858 -0.23634 -0.12153 -0.23958 C -0.12309 -0.24097 -0.12604 -0.24398 -0.12604 -0.24375 C -0.13455 -0.26342 -0.12326 -0.24051 -0.13368 -0.25278 C -0.14392 -0.26504 -0.12917 -0.25602 -0.14132 -0.26227 C -0.14167 -0.26412 -0.14167 -0.2669 -0.14288 -0.26852 C -0.14392 -0.27037 -0.14601 -0.26991 -0.14722 -0.27106 C -0.15243 -0.27569 -0.15746 -0.28333 -0.1625 -0.28912 C -0.16771 -0.29537 -0.16632 -0.2993 -0.17326 -0.30231 C -0.17899 -0.3118 -0.17292 -0.30347 -0.18073 -0.30926 C -0.18229 -0.31042 -0.18385 -0.31204 -0.18524 -0.31366 C -0.18628 -0.31504 -0.18715 -0.31736 -0.18837 -0.31829 C -0.2033 -0.32963 -0.22101 -0.33148 -0.23698 -0.33634 C -0.28316 -0.34977 -0.33021 -0.35092 -0.37656 -0.36134 C -0.39392 -0.37014 -0.41458 -0.36991 -0.43264 -0.37245 C -0.4816 -0.37917 -0.53073 -0.38032 -0.57986 -0.38379 C -0.63351 -0.39398 -0.69114 -0.39097 -0.74531 -0.39282 C -0.76614 -0.39398 -0.78125 -0.39282 -0.80139 -0.39282 " pathEditMode="relative" rAng="0" ptsTypes="ffffffffffffffffffffffffffffffA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69" y="-1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5156 -0.00093 C 0.06007 -0.01227 0.06823 -0.02222 0.07969 -0.02685 C 0.09045 -0.03704 0.08524 -0.03403 0.09375 -0.03773 C 0.09774 -0.04329 0.10191 -0.04329 0.10555 -0.04861 C 0.11701 -0.06181 0.10885 -0.05741 0.11875 -0.06157 C 0.12344 -0.07153 0.12413 -0.06667 0.12951 -0.07454 C 0.13646 -0.06065 0.13698 -0.04329 0.14375 -0.02917 C 0.14531 -0.02199 0.1467 -0.01482 0.14844 -0.00741 C 0.15035 0.00972 0.15139 0.02755 0.15451 0.04444 C 0.15503 0.07176 0.15503 0.09931 0.15625 0.12662 C 0.1566 0.13472 0.15937 0.15046 0.15937 0.15069 C 0.16146 0.1463 0.16337 0.14167 0.16545 0.1375 C 0.16753 0.1331 0.1717 0.13241 0.17482 0.12893 C 0.18003 0.12153 0.18646 0.1169 0.19357 0.11366 C 0.19826 0.10926 0.20226 0.10764 0.20764 0.10486 C 0.21788 0.09051 0.21198 0.09676 0.22482 0.08565 C 0.22587 0.08403 0.22778 0.08079 0.22951 0.07893 C 0.23472 0.07338 0.24097 0.0669 0.24583 0.06157 C 0.25104 0.05278 0.25642 0.04699 0.26215 0.04005 C 0.26857 0.03218 0.27344 0.02037 0.28055 0.01412 C 0.28837 -0.00139 0.28437 0.00463 0.29184 -0.00532 C 0.29236 -0.00741 0.29288 -0.01412 0.2934 -0.01181 C 0.29479 -0.00486 0.29427 0.00255 0.29496 0.00995 C 0.29618 0.02268 0.29739 0.03611 0.29965 0.04884 C 0.30416 0.07384 0.30937 0.09792 0.31528 0.12222 C 0.31597 0.12477 0.31753 0.12639 0.3184 0.12893 C 0.32031 0.13518 0.32153 0.14167 0.32309 0.14815 C 0.32569 0.15856 0.32916 0.16991 0.3309 0.18079 C 0.33142 0.18356 0.3316 0.18657 0.33229 0.18935 C 0.33333 0.19375 0.33559 0.20231 0.33559 0.20255 C 0.33889 0.23495 0.33646 0.22315 0.3401 0.23912 C 0.34844 0.23681 0.35573 0.23518 0.36198 0.22616 C 0.3651 0.22199 0.36753 0.21643 0.37135 0.21319 C 0.37448 0.21018 0.38073 0.20463 0.38073 0.20486 C 0.38923 0.18681 0.37812 0.20718 0.38854 0.19583 C 0.38993 0.19421 0.3901 0.19097 0.39166 0.18935 C 0.39462 0.18611 0.39791 0.18356 0.40104 0.18079 C 0.40868 0.17361 0.40312 0.17569 0.40885 0.16782 C 0.41319 0.16181 0.41458 0.16412 0.41962 0.15903 C 0.42153 0.15718 0.42274 0.15463 0.42448 0.15255 C 0.42882 0.14745 0.43038 0.14792 0.43541 0.14398 C 0.44878 0.13264 0.43993 0.13773 0.4493 0.1331 C 0.45052 0.13171 0.45121 0.12986 0.4526 0.12893 C 0.45382 0.12778 0.45573 0.12801 0.45712 0.12662 C 0.46111 0.12222 0.46389 0.11551 0.46823 0.11157 C 0.47222 0.10741 0.47552 0.1037 0.47899 0.09838 C 0.48403 0.11991 0.48837 0.1412 0.49149 0.16343 C 0.49357 0.17639 0.49739 0.18912 0.4993 0.20231 C 0.49878 0.22616 0.49878 0.24977 0.49774 0.27384 C 0.49757 0.27593 0.49444 0.27917 0.49618 0.28032 C 0.50191 0.28426 0.51285 0.2713 0.51805 0.26944 C 0.52465 0.26713 0.53837 0.26528 0.53837 0.26551 C 0.55052 0.25926 0.54427 0.26134 0.55694 0.25856 C 0.56701 0.25417 0.57673 0.25 0.58663 0.2456 C 0.58732 0.24514 0.59496 0.2419 0.59601 0.2412 C 0.60521 0.23426 0.61406 0.22616 0.62413 0.22199 C 0.6276 0.2169 0.63003 0.21157 0.63333 0.20648 C 0.63611 0.19606 0.63559 0.19329 0.64288 0.20023 C 0.64896 0.21296 0.65538 0.22616 0.66319 0.23704 C 0.66476 0.24444 0.66684 0.24884 0.67101 0.2544 C 0.67482 0.27083 0.67795 0.28495 0.68489 0.29977 C 0.68594 0.30185 0.68698 0.30393 0.68802 0.30625 C 0.68889 0.30856 0.69114 0.31273 0.69114 0.31296 C 0.68871 0.32315 0.68489 0.32222 0.67864 0.32778 C 0.67743 0.32893 0.67691 0.33148 0.67552 0.33218 C 0.67153 0.33426 0.66319 0.33634 0.66319 0.33657 C 0.65069 0.34514 0.63472 0.34699 0.62083 0.34954 C 0.60486 0.35764 0.58941 0.3669 0.57413 0.37755 C 0.56771 0.38218 0.57135 0.38102 0.56632 0.38611 C 0.56337 0.38935 0.55694 0.39491 0.55694 0.39514 C 0.55607 0.39676 0.5533 0.39861 0.55382 0.40139 C 0.55503 0.40579 0.5592 0.40856 0.5618 0.41204 C 0.56267 0.41366 0.56354 0.41551 0.56476 0.41667 C 0.5691 0.42014 0.57448 0.42106 0.57882 0.42523 C 0.58333 0.42917 0.5908 0.43912 0.59601 0.44259 C 0.59896 0.44468 0.60208 0.44514 0.60521 0.44676 C 0.61024 0.45347 0.61562 0.45903 0.62257 0.46181 C 0.62604 0.46968 0.62882 0.47199 0.63507 0.475 C 0.64062 0.48241 0.6467 0.48518 0.65364 0.49005 C 0.66146 0.4956 0.66944 0.50139 0.67708 0.50741 C 0.6842 0.51296 0.69114 0.52338 0.69878 0.52662 C 0.71285 0.52384 0.72517 0.51829 0.73941 0.51574 C 0.75573 0.50903 0.77118 0.50486 0.78785 0.50093 C 0.79601 0.49676 0.80434 0.49514 0.81285 0.49236 C 0.80955 0.51088 0.8026 0.53079 0.79253 0.54421 C 0.79045 0.55255 0.7875 0.56181 0.78316 0.56806 C 0.77969 0.58194 0.77361 0.59468 0.76753 0.60694 C 0.76458 0.61319 0.76562 0.61852 0.76128 0.62384 C 0.75694 0.64352 0.76337 0.61667 0.75677 0.63727 C 0.75087 0.65509 0.75677 0.64537 0.75035 0.65463 C 0.74791 0.66458 0.7467 0.67176 0.74253 0.68056 C 0.73854 0.69861 0.73541 0.71597 0.73333 0.73472 C 0.73038 0.72292 0.72396 0.71319 0.71771 0.70417 C 0.71458 0.69236 0.7066 0.68079 0.70052 0.67176 C 0.69844 0.66366 0.69635 0.66134 0.69114 0.65648 C 0.68785 0.64236 0.69236 0.65648 0.68489 0.64815 C 0.68351 0.64653 0.68333 0.64329 0.68177 0.64143 C 0.67847 0.6375 0.66927 0.62847 0.66458 0.62639 C 0.65764 0.62014 0.65069 0.61481 0.64288 0.61134 C 0.62465 0.58472 0.5934 0.58843 0.56944 0.58518 C 0.56319 0.57685 0.56875 0.58565 0.56476 0.57431 C 0.56232 0.56806 0.55833 0.56319 0.55538 0.55718 C 0.5533 0.54722 0.54739 0.54074 0.54444 0.53102 C 0.53923 0.51458 0.53472 0.49861 0.52708 0.48333 C 0.52413 0.46944 0.51614 0.45509 0.50712 0.44676 C 0.50139 0.43565 0.49357 0.42083 0.48368 0.41667 C 0.47847 0.40625 0.47344 0.40393 0.46493 0.40139 C 0.45156 0.4044 0.45156 0.40579 0.44149 0.41667 C 0.43854 0.41968 0.43541 0.42199 0.43229 0.42523 C 0.43055 0.42662 0.4276 0.42917 0.4276 0.4294 C 0.42378 0.43727 0.42031 0.4463 0.41788 0.45532 C 0.40416 0.44236 0.39357 0.42199 0.37916 0.41018 C 0.37239 0.4044 0.36302 0.40278 0.35573 0.39931 C 0.33906 0.39097 0.32517 0.38634 0.30746 0.38426 C 0.2901 0.38542 0.28576 0.38495 0.27153 0.38843 C 0.26614 0.38958 0.2559 0.39491 0.2559 0.39514 C 0.25017 0.40278 0.24323 0.4037 0.23732 0.41204 C 0.22969 0.42268 0.23281 0.41852 0.22569 0.42523 C 0.22361 0.43657 0.22552 0.43009 0.21857 0.44468 C 0.21753 0.44676 0.21528 0.45093 0.21528 0.45116 C 0.21267 0.46065 0.20937 0.46852 0.20538 0.47708 C 0.20243 0.4875 0.20069 0.50046 0.19826 0.51181 C 0.19514 0.49954 0.19514 0.48773 0.19357 0.475 C 0.18941 0.44005 0.17639 0.38449 0.15451 0.36458 C 0.14913 0.35278 0.13993 0.34815 0.13281 0.33866 C 0.11597 0.31713 0.09028 0.3125 0.06823 0.30856 C 0.05677 0.30255 0.04184 0.30116 0.03142 0.31273 C 0.02673 0.31782 0.02587 0.32199 0.02187 0.33009 C 0.02101 0.33218 0.01892 0.33634 0.01892 0.33657 C 0.01319 0.32477 0.01736 0.33472 0.01423 0.31481 C 0.01267 0.30532 0.00833 0.29815 0.00642 0.28889 C 0.00416 0.27801 0.00295 0.26435 -0.00295 0.25648 C -0.00556 0.24468 -0.01233 0.23634 -0.01702 0.22616 C -0.02188 0.21597 -0.02483 0.20486 -0.0309 0.19583 C -0.03386 0.18449 -0.04063 0.17963 -0.04809 0.17407 " pathEditMode="relative" rAng="0" ptsTypes="ffffffffffffffffffffffffffffffffffffffffffffffffffffffffffffffffffffffffffffffffffffffffffffffffffffffffffffffffffffffffffffffffffffffA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73" y="3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4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3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73988E-6 L 1.38507 -0.003 " pathEditMode="relative" rAng="0" ptsTypes="AA">
                                      <p:cBhvr>
                                        <p:cTn id="3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253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500"/>
                            </p:stCondLst>
                            <p:childTnLst>
                              <p:par>
                                <p:cTn id="35" presetID="10" presetClass="entr" presetSubtype="0" repeatCount="1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0"/>
                            </p:stCondLst>
                            <p:childTnLst>
                              <p:par>
                                <p:cTn id="39" presetID="4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5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3500"/>
                            </p:stCondLst>
                            <p:childTnLst>
                              <p:par>
                                <p:cTn id="48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0.00902 L -1.11111 -0.84 " pathEditMode="relative" rAng="0" ptsTypes="AA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47" y="-424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85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2000"/>
                            </p:stCondLst>
                            <p:childTnLst>
                              <p:par>
                                <p:cTn id="68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22222E-6 1.7341E-6 C 0.01198 -0.00139 0.02205 -0.00393 0.03386 -0.00601 C 0.04236 -0.01041 0.05156 -0.01018 0.06025 -0.01434 C 0.0691 -0.01364 0.07917 -0.01665 0.08681 -0.01041 C 0.09115 -0.00671 0.09861 0.00208 0.09861 0.00231 C 0.09966 0.00647 0.10191 0.00994 0.10313 0.01456 C 0.10434 0.01988 0.10591 0.04902 0.10591 0.04948 C 0.10972 0.04601 0.11354 0.03907 0.11771 0.03699 C 0.12396 0.03399 0.13334 0.03098 0.13993 0.0289 C 0.15417 0.03006 0.16511 0.03121 0.17813 0.03699 C 0.18247 0.04277 0.18577 0.04948 0.18993 0.05572 C 0.19202 0.06404 0.19531 0.07283 0.19879 0.08023 C 0.19931 0.08439 0.19966 0.08855 0.20018 0.09248 C 0.20052 0.09456 0.20035 0.0978 0.20174 0.09873 C 0.20365 0.09988 0.20556 0.09734 0.20764 0.09688 C 0.21511 0.08624 0.20573 0.09803 0.21493 0.09063 C 0.21615 0.08948 0.21684 0.0874 0.21806 0.08647 C 0.22813 0.07954 0.23941 0.07422 0.25035 0.07006 C 0.26684 0.07121 0.28472 0.07121 0.29896 0.08439 C 0.30104 0.09318 0.30417 0.10011 0.30643 0.1089 C 0.30747 0.11306 0.30938 0.12139 0.30938 0.12162 C 0.31719 0.11769 0.31233 0.12069 0.32257 0.11121 C 0.32813 0.10589 0.34167 0.10381 0.34757 0.10289 C 0.36736 0.10404 0.375 0.10243 0.39028 0.1089 C 0.40209 0.11977 0.40851 0.1415 0.41094 0.16046 C 0.41528 0.1563 0.41979 0.15237 0.42431 0.14821 C 0.43125 0.14173 0.4415 0.14266 0.44931 0.13988 C 0.45764 0.14081 0.47031 0.14011 0.47865 0.14613 C 0.48577 0.15098 0.48091 0.14913 0.4875 0.1563 C 0.49132 0.16069 0.49531 0.16462 0.49931 0.16878 C 0.50209 0.17179 0.50816 0.17688 0.50816 0.17711 C 0.51667 0.19537 0.5092 0.21387 0.51094 0.23468 C 0.51129 0.23676 0.51406 0.23306 0.51563 0.23237 C 0.5224 0.21757 0.53073 0.21595 0.54219 0.21179 C 0.55504 0.21341 0.55972 0.21318 0.56997 0.21803 C 0.57101 0.22011 0.5717 0.22266 0.57292 0.22428 C 0.57413 0.22589 0.57639 0.22636 0.57743 0.22844 C 0.57969 0.23214 0.58056 0.24185 0.58195 0.2467 C 0.58108 0.27167 0.57795 0.30173 0.58038 0.32717 C 0.58299 0.31653 0.57986 0.32462 0.58629 0.31676 C 0.59601 0.30497 0.58976 0.30821 0.59792 0.30451 C 0.60243 0.30219 0.61129 0.29826 0.61129 0.2985 C 0.6158 0.29896 0.62031 0.29826 0.62448 0.30035 C 0.62743 0.30196 0.62952 0.31722 0.63351 0.323 C 0.6349 0.33988 0.63577 0.35607 0.63195 0.37225 C 0.63038 0.3785 0.62882 0.38451 0.62743 0.39075 C 0.62691 0.39283 0.625 0.39561 0.62604 0.39699 C 0.62709 0.39861 0.629 0.39561 0.63056 0.39514 C 0.63941 0.39098 0.64254 0.38682 0.65261 0.38474 C 0.67969 0.37133 0.69966 0.39514 0.72483 0.39514 " pathEditMode="relative" rAng="0" ptsTypes="fffffffffffffffffffffffffffffffffffffffffffffffffA">
                                      <p:cBhvr>
                                        <p:cTn id="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33" y="190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0"/>
                            </p:stCondLst>
                            <p:childTnLst>
                              <p:par>
                                <p:cTn id="71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8000"/>
                            </p:stCondLst>
                            <p:childTnLst>
                              <p:par>
                                <p:cTn id="74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56 -0.00994 L -0.36007 -0.22798 C -0.42917 -0.27676 -0.53229 -0.30405 -0.63976 -0.30405 C -0.7625 -0.30405 -0.86059 -0.27676 -0.92969 -0.22798 L -1.25886 -0.00994 " pathEditMode="relative" rAng="0" ptsTypes="FffFF">
                                      <p:cBhvr>
                                        <p:cTn id="75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424" y="-147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3000"/>
                            </p:stCondLst>
                            <p:childTnLst>
                              <p:par>
                                <p:cTn id="77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6500"/>
                            </p:stCondLst>
                            <p:childTnLst>
                              <p:par>
                                <p:cTn id="83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E-6 -3.7037E-6 C -0.01406 0.00116 -0.02743 0.00209 -0.04097 0.00649 C -0.05885 0.00579 -0.07656 0.00625 -0.09427 0.00417 C -0.09757 0.00417 -0.10364 -3.7037E-6 -0.10364 0.00024 C -0.10468 -0.00162 -0.10555 -0.0037 -0.10677 -0.00463 C -0.10833 -0.00578 -0.11024 -0.00532 -0.11163 -0.00671 C -0.11302 -0.00856 -0.11319 -0.01157 -0.11475 -0.01365 C -0.12465 -0.02569 -0.12291 -0.0199 -0.13038 -0.03333 C -0.13316 -0.03842 -0.13437 -0.03819 -0.13663 -0.04444 C -0.13784 -0.04907 -0.13993 -0.05787 -0.13993 -0.05764 C -0.14253 -0.08194 -0.14357 -0.09814 -0.13993 -0.12222 C -0.13837 -0.13171 -0.1335 -0.14051 -0.13038 -0.14907 C -0.12656 -0.15949 -0.12465 -0.17314 -0.12257 -0.18449 C -0.12343 -0.21458 -0.11979 -0.24213 -0.13819 -0.26018 C -0.15156 -0.28819 -0.16857 -0.2949 -0.19149 -0.29791 C -0.196 -0.29745 -0.21632 -0.29676 -0.22448 -0.29351 C -0.22934 -0.29213 -0.23385 -0.28935 -0.23854 -0.2868 C -0.24166 -0.28541 -0.24809 -0.2824 -0.24809 -0.28217 C -0.26111 -0.26967 -0.24496 -0.28449 -0.25746 -0.27569 C -0.26267 -0.27245 -0.26441 -0.26736 -0.26996 -0.26458 C -0.2783 -0.25324 -0.26753 -0.26666 -0.27778 -0.25787 C -0.2835 -0.25301 -0.28698 -0.24537 -0.29357 -0.24236 C -0.2993 -0.23472 -0.29531 -0.23865 -0.30607 -0.23333 C -0.30972 -0.23148 -0.3125 -0.22754 -0.31562 -0.22453 C -0.3184 -0.22199 -0.32187 -0.22152 -0.32482 -0.22014 C -0.33698 -0.21435 -0.34809 -0.21111 -0.36111 -0.20902 C -0.37187 -0.2037 -0.38333 -0.20648 -0.39409 -0.21111 C -0.39913 -0.21851 -0.4059 -0.22199 -0.41128 -0.22893 C -0.41493 -0.23402 -0.41788 -0.23842 -0.42239 -0.24236 C -0.42396 -0.25 -0.42604 -0.25463 -0.43021 -0.26018 C -0.43229 -0.26898 -0.4342 -0.27824 -0.43646 -0.2868 C -0.4368 -0.28935 -0.4375 -0.2912 -0.43802 -0.29351 C -0.43854 -0.2956 -0.43941 -0.30023 -0.43941 -0.29976 C -0.43906 -0.31504 -0.43802 -0.32986 -0.43802 -0.34444 C -0.43802 -0.35648 -0.43576 -0.37083 -0.44114 -0.38009 C -0.44218 -0.38217 -0.44444 -0.38264 -0.44583 -0.38449 C -0.44861 -0.38796 -0.45034 -0.39375 -0.45364 -0.3956 C -0.46458 -0.40115 -0.47569 -0.40625 -0.48663 -0.41111 C -0.49757 -0.41041 -0.50868 -0.41018 -0.51962 -0.40902 C -0.52934 -0.40787 -0.53854 -0.40139 -0.54791 -0.39791 C -0.55278 -0.39606 -0.55903 -0.39444 -0.56354 -0.3912 C -0.57014 -0.38657 -0.57621 -0.38148 -0.58229 -0.37569 C -0.58646 -0.37199 -0.59218 -0.37014 -0.59635 -0.36666 C -0.6033 -0.36134 -0.60798 -0.35486 -0.61528 -0.35115 C -0.61979 -0.34514 -0.62482 -0.33865 -0.6309 -0.33564 C -0.64166 -0.32129 -0.65764 -0.31898 -0.6717 -0.31597 C -0.70885 -0.31713 -0.71163 -0.31435 -0.73611 -0.32014 C -0.74184 -0.32152 -0.74757 -0.32314 -0.7533 -0.32453 C -0.75659 -0.32546 -0.76284 -0.32893 -0.76284 -0.3287 C -0.76753 -0.33333 -0.76996 -0.33773 -0.77534 -0.34004 C -0.77986 -0.34629 -0.78715 -0.35324 -0.79114 -0.36018 C -0.80034 -0.37639 -0.78854 -0.35833 -0.79739 -0.37129 C -0.8 -0.38148 -0.79566 -0.38819 -0.79427 -0.39791 C -0.79132 -0.41736 -0.78923 -0.43657 -0.78472 -0.45555 C -0.78159 -0.46921 -0.7809 -0.4787 -0.77222 -0.4868 C -0.76493 -0.50208 -0.76962 -0.49838 -0.76128 -0.50231 C -0.75746 -0.51967 -0.76319 -0.49976 -0.75503 -0.51111 C -0.75382 -0.51273 -0.75434 -0.51597 -0.7533 -0.51782 C -0.75225 -0.5199 -0.75 -0.5206 -0.74861 -0.52222 C -0.74739 -0.52361 -0.74653 -0.52523 -0.74548 -0.52685 C -0.73993 -0.53657 -0.73593 -0.54629 -0.7283 -0.55347 C -0.72482 -0.56828 -0.72986 -0.55347 -0.72205 -0.56226 C -0.71128 -0.5743 -0.72656 -0.56527 -0.71406 -0.57129 C -0.71319 -0.57338 -0.71267 -0.57639 -0.71093 -0.57777 C -0.70486 -0.58333 -0.68489 -0.59051 -0.67656 -0.59351 C -0.65781 -0.59166 -0.63819 -0.59027 -0.61996 -0.5824 C -0.61892 -0.58078 -0.61805 -0.57916 -0.61684 -0.57777 C -0.61545 -0.57615 -0.61337 -0.57523 -0.61215 -0.57338 C -0.60503 -0.56342 -0.61337 -0.56875 -0.60434 -0.56458 C -0.596 -0.55694 -0.58854 -0.54467 -0.57934 -0.54004 C -0.57343 -0.53217 -0.56475 -0.53032 -0.55712 -0.52685 C -0.54843 -0.52268 -0.54896 -0.52037 -0.53837 -0.51782 C -0.521 -0.51967 -0.51805 -0.52014 -0.50382 -0.52685 C -0.49913 -0.52916 -0.48975 -0.53333 -0.48975 -0.5331 C -0.48576 -0.53912 -0.48159 -0.53935 -0.47725 -0.54444 C -0.46927 -0.5537 -0.46354 -0.56643 -0.45364 -0.57129 C -0.44548 -0.5824 -0.42864 -0.58449 -0.41753 -0.5868 C -0.37847 -0.58495 -0.37413 -0.58773 -0.34705 -0.57569 C -0.33889 -0.56828 -0.33663 -0.55717 -0.32812 -0.54907 C -0.32604 -0.54051 -0.32135 -0.53703 -0.31875 -0.52893 C -0.31302 -0.51041 -0.31892 -0.5206 -0.3125 -0.51111 C -0.30798 -0.49305 -0.31406 -0.51504 -0.30781 -0.5 C -0.30486 -0.49328 -0.30555 -0.48819 -0.30139 -0.4824 C -0.29774 -0.46597 -0.30295 -0.48495 -0.29514 -0.47129 C -0.29409 -0.46944 -0.29444 -0.46643 -0.29357 -0.46458 C -0.29114 -0.46041 -0.28559 -0.45347 -0.28559 -0.45324 C -0.28298 -0.44189 -0.28611 -0.45069 -0.27951 -0.44236 C -0.27187 -0.4331 -0.26528 -0.42453 -0.25746 -0.41574 C -0.25225 -0.40972 -0.24826 -0.40324 -0.24184 -0.4 C -0.23281 -0.38773 -0.24496 -0.40277 -0.23403 -0.39351 C -0.23264 -0.39236 -0.23212 -0.38981 -0.23073 -0.38889 C -0.22778 -0.3868 -0.22448 -0.38588 -0.22135 -0.38449 C -0.21979 -0.38379 -0.21666 -0.3824 -0.21666 -0.38217 C -0.20712 -0.36828 -0.16302 -0.37754 -0.15694 -0.37777 C -0.146 -0.3831 -0.15087 -0.38101 -0.14288 -0.38449 C -0.13715 -0.38981 -0.13055 -0.39467 -0.12413 -0.39791 C -0.12309 -0.3993 -0.12205 -0.40092 -0.12083 -0.40231 C -0.11944 -0.40393 -0.11632 -0.40671 -0.11632 -0.40648 " pathEditMode="relative" rAng="0" ptsTypes="fffffffffffffffffffffffffffffffffffffffffffffffffffffffffffffffffffffffffffffffffffffffffffffffffA">
                                      <p:cBhvr>
                                        <p:cTn id="8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17" y="-29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2000"/>
                            </p:stCondLst>
                            <p:childTnLst>
                              <p:par>
                                <p:cTn id="86" presetID="4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1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764704"/>
            <a:ext cx="4488453" cy="3044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Горизонтальный свиток 3"/>
          <p:cNvSpPr/>
          <p:nvPr/>
        </p:nvSpPr>
        <p:spPr>
          <a:xfrm>
            <a:off x="1466737" y="3501008"/>
            <a:ext cx="6408712" cy="2520280"/>
          </a:xfrm>
          <a:prstGeom prst="horizontalScroll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БЕРЕЖ</a:t>
            </a:r>
            <a:r>
              <a:rPr lang="uk-UA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ІТЬ ЗІР!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774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Презентация1</Template>
  <TotalTime>194</TotalTime>
  <Words>23</Words>
  <Application>Microsoft Office PowerPoint</Application>
  <PresentationFormat>Экран (4:3)</PresentationFormat>
  <Paragraphs>4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Презентация1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Гимнастика для глаз «В Простоквашино»</dc:title>
  <dc:creator>ОМ</dc:creator>
  <cp:lastModifiedBy>RePack by Diakov</cp:lastModifiedBy>
  <cp:revision>29</cp:revision>
  <dcterms:created xsi:type="dcterms:W3CDTF">2014-02-15T18:46:33Z</dcterms:created>
  <dcterms:modified xsi:type="dcterms:W3CDTF">2015-02-11T22:24:46Z</dcterms:modified>
</cp:coreProperties>
</file>