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AFB4B-7753-40A7-8732-CE7FF4DEDD41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6F5E9-5836-4A00-ADD7-4FDCE4F9E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249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C5D34-9089-420C-9E6B-300474CC8BF0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737BF-E61F-4B7F-A7A3-18FBBF548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403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9D637-3390-47BD-B007-05A3B000F2C9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09B6-1295-4D3F-971A-A34B79AB8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944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69D1B-927D-4D90-8C55-15C98765791C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BD3B9-8AD3-4AF0-AAE7-2D879B8EC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246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2B2D4-ABA2-4971-B797-F46F2E68617B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CA15F-EE52-49BB-8021-F5B14DA9DD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30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93B00-4BB1-45A5-9A5C-0CF74B1A926A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1D031-2F2D-4ED5-96AD-CAFFA0DF4F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304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AFA45-212F-4A51-981D-57791E143156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4D0F3-2FBF-4A3D-82A5-8AB184202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11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B0BCE-E8C8-48ED-A6A1-5A4639474956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492A1-0D88-40E5-8215-D70A1245D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128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A6C37-587C-4C79-99AF-E5E95E10A535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EBAB6-DCD7-4065-961E-F28B75D07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62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A9F64-276B-469A-90EA-0B6CFDACCE70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2FF8A-B59E-4654-A63A-A31E69DBF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67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806F3-CA86-4841-A29D-3951E5BE02E2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FB511-0493-4F46-9EA2-9468C5999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572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04E094-3725-4C2D-BAA7-7A953E423015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23C7FE-F85F-4505-B20E-83A00F36C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851275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3" name="Picture 14" descr="http://img-fotki.yandex.ru/get/4600/120710424.368/0_7a3ad_c40c7c9c_XL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76488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4" descr="http://img-fotki.yandex.ru/get/4600/120710424.368/0_7a3ad_c40c7c9c_XL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513" y="0"/>
            <a:ext cx="237648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4" descr="http://img-fotki.yandex.ru/get/4600/120710424.368/0_7a3ad_c40c7c9c_XL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513" y="4481513"/>
            <a:ext cx="2376487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4" descr="http://img-fotki.yandex.ru/get/4600/120710424.368/0_7a3ad_c40c7c9c_XL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81513"/>
            <a:ext cx="2376488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760" y="3044402"/>
            <a:ext cx="702146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«Політ птахів»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8338" y="592104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Автор 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Кур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’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янович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Інна Василівна, вчитель  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Дубенської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ЗОШ І-ІІІ ст. № 6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91680" y="2060848"/>
            <a:ext cx="59236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Гімнастика для очей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88" y="1700808"/>
            <a:ext cx="939669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uk-UA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mbria" panose="02040503050406030204" pitchFamily="18" charset="0"/>
              </a:rPr>
              <a:t>Слідкуйте за польотом птахів тільки очима.</a:t>
            </a:r>
          </a:p>
          <a:p>
            <a:endParaRPr lang="uk-UA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ambria" panose="020405030504060302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uk-UA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mbria" panose="02040503050406030204" pitchFamily="18" charset="0"/>
              </a:rPr>
              <a:t>Переходьте поглядом від одного птаха до іншого</a:t>
            </a:r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mbria" panose="02040503050406030204" pitchFamily="18" charset="0"/>
              </a:rPr>
              <a:t>.</a:t>
            </a:r>
          </a:p>
          <a:p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467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D:\Инна\2015\физкультминутки\trenirovka-dlya-glaz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432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83f6c8cca1c68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96974" y="26064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0"/>
    </mc:Choice>
    <mc:Fallback>
      <p:transition spd="slow" advClick="0" advTm="4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6768752" cy="6877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524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0"/>
    </mc:Choice>
    <mc:Fallback>
      <p:transition spd="slow" advClick="0" advTm="4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2010906"/>
            <a:ext cx="63367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anose="02040503050406030204" pitchFamily="18" charset="0"/>
              </a:rPr>
              <a:t>Бережіть зір!</a:t>
            </a:r>
            <a:endParaRPr lang="uk-UA" sz="6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mbria" panose="02040503050406030204" pitchFamily="18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22" y="2924944"/>
            <a:ext cx="2424270" cy="218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7138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(фон) презентации 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 7</Template>
  <TotalTime>61</TotalTime>
  <Words>41</Words>
  <Application>Microsoft Office PowerPoint</Application>
  <PresentationFormat>Экран (4:3)</PresentationFormat>
  <Paragraphs>7</Paragraphs>
  <Slides>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Monotype Corsiva</vt:lpstr>
      <vt:lpstr>Фокина Л. П. Шаблон (фон) презентации 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6</cp:revision>
  <dcterms:created xsi:type="dcterms:W3CDTF">2015-02-08T10:35:38Z</dcterms:created>
  <dcterms:modified xsi:type="dcterms:W3CDTF">2015-02-08T11:36:48Z</dcterms:modified>
</cp:coreProperties>
</file>