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png"/>
  <Override PartName="/ppt/media/image8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AF8FB"/>
              </a:clrFrom>
              <a:clrTo>
                <a:srgbClr val="FAF8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76925"/>
            <a:ext cx="11811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38D9-1B23-4775-B597-3B71E88FDFA1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2EA6E-7136-4BFB-B13A-F301D3CA6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0501D-30E4-4314-A8FD-A6EE5A7DB234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744AC-1795-478E-A61A-A6193DE0B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36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74AE0-6B0F-4BEF-BDF1-77DA25CC7187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C21B0-2A35-46C7-853E-96F87D189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65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9F7FA"/>
              </a:clrFrom>
              <a:clrTo>
                <a:srgbClr val="F9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738" y="5876925"/>
            <a:ext cx="11811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24B8A-AAFB-400D-B34C-2E7B0F05B90A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D2C-8415-4DD2-80FD-422C4A6CC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02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B8318-5069-4D1C-9503-2F1F32B73223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20140-81BF-468B-80C1-B0C197F55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6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C1446-BF65-46E5-AA41-F48CE59BD886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CCA60-0BE8-44E1-90E6-7937B12AA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32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DCD1E-34FF-4E2E-B283-66E97611D7C8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DA222-E76E-40DE-AD6F-344E6C71C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49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3BEA5-05A4-40EC-AA2D-98B381F78856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2AB8D-4866-4A56-AABF-C0BB037AA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64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AAE3E-A37C-44DD-AFA0-EB2844AC91DB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A80C-61AF-4538-AB80-626C0E032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07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F8311-3F4C-405C-B746-1ED10C4EDFB7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B8200-4AD0-4123-8C10-32B6AEA39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03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5936-389D-4483-9202-540C8F3E93C8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A31D-E593-4943-BBCA-F287827F6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58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693FC3-493C-4A19-B823-6FAD2276B73C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CE5E18-F1CA-451C-869A-CA3F258AD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11" Type="http://schemas.openxmlformats.org/officeDocument/2006/relationships/audio" Target="../media/audio1.wav"/><Relationship Id="rId5" Type="http://schemas.openxmlformats.org/officeDocument/2006/relationships/image" Target="../media/image7.png"/><Relationship Id="rId10" Type="http://schemas.openxmlformats.org/officeDocument/2006/relationships/image" Target="../media/image4.jpeg"/><Relationship Id="rId4" Type="http://schemas.openxmlformats.org/officeDocument/2006/relationships/image" Target="../media/image6.jp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5616624" cy="147002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Г</a:t>
            </a:r>
            <a:r>
              <a:rPr lang="uk-UA" dirty="0" err="1" smtClean="0"/>
              <a:t>імнастика</a:t>
            </a:r>
            <a:r>
              <a:rPr lang="uk-UA" dirty="0" smtClean="0"/>
              <a:t> для очей</a:t>
            </a:r>
            <a:br>
              <a:rPr lang="uk-UA" dirty="0" smtClean="0"/>
            </a:br>
            <a:r>
              <a:rPr lang="ru-RU" sz="4000" dirty="0" smtClean="0"/>
              <a:t>«У </a:t>
            </a:r>
            <a:r>
              <a:rPr lang="ru-RU" sz="4000" dirty="0" err="1" smtClean="0"/>
              <a:t>підводному</a:t>
            </a:r>
            <a:r>
              <a:rPr lang="ru-RU" sz="4000" dirty="0" smtClean="0"/>
              <a:t> </a:t>
            </a:r>
            <a:r>
              <a:rPr lang="ru-RU" sz="4000" dirty="0" err="1" smtClean="0"/>
              <a:t>царстві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9712" y="2548110"/>
            <a:ext cx="2174686" cy="1768346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40352" y="6093296"/>
            <a:ext cx="1080120" cy="50405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8280412" y="404664"/>
            <a:ext cx="540060" cy="576064"/>
          </a:xfrm>
          <a:prstGeom prst="actionButtonInformati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endshow" highlightClick="1"/>
          </p:cNvPr>
          <p:cNvSpPr/>
          <p:nvPr/>
        </p:nvSpPr>
        <p:spPr>
          <a:xfrm>
            <a:off x="323528" y="5949280"/>
            <a:ext cx="720080" cy="648072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36" y="568346"/>
            <a:ext cx="1508491" cy="1346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352" y="1611039"/>
            <a:ext cx="1651439" cy="14664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841" y="770586"/>
            <a:ext cx="1124725" cy="12341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504240"/>
            <a:ext cx="2381251" cy="1766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35305" y="4510024"/>
            <a:ext cx="2193871" cy="16844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2852936"/>
            <a:ext cx="3362489" cy="3439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2360583"/>
            <a:ext cx="1663194" cy="14338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791" y="3282831"/>
            <a:ext cx="2203138" cy="1768346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8021566" y="5877272"/>
            <a:ext cx="798906" cy="72008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разукрасим все планеты.wav"/>
          </p:stSnd>
        </p:sndAc>
      </p:transition>
    </mc:Choice>
    <mc:Fallback xmlns="">
      <p:transition spd="slow" advClick="0">
        <p:sndAc>
          <p:stSnd>
            <p:snd r:embed="rId11" name="разукрасим все планеты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3.33333E-6 C 0.01371 -0.00602 0.0276 -0.01135 0.04166 -0.01551 C 0.05989 -0.02084 0.04357 -0.01413 0.06163 -0.02223 C 0.06336 -0.02292 0.06666 -0.02454 0.06666 -0.02454 C 0.0717 -0.03473 0.07517 -0.03727 0.08333 -0.04445 C 0.08923 -0.04954 0.09149 -0.05463 0.09843 -0.05788 C 0.10416 -0.06575 0.10659 -0.06459 0.11336 -0.06899 C 0.13003 -0.0801 0.14809 -0.08565 0.16666 -0.08889 C 0.19461 -0.08774 0.20677 -0.09607 0.225 -0.0801 C 0.22934 -0.06343 0.22309 -0.08426 0.23177 -0.06667 C 0.23298 -0.06436 0.23506 -0.04931 0.23506 -0.04885 C 0.23541 -0.03125 0.23194 0.05462 0.2434 0.08449 C 0.24809 0.09699 0.25711 0.10694 0.2651 0.1155 C 0.26944 0.1199 0.28003 0.1243 0.28003 0.1243 C 0.28645 0.13333 0.296 0.13194 0.30503 0.13333 C 0.32447 0.13194 0.33142 0.13263 0.3467 0.12662 C 0.36302 0.12013 0.34496 0.128 0.35833 0.12222 C 0.36163 0.12083 0.36822 0.11782 0.36822 0.11782 C 0.37222 0.1125 0.38177 0.10439 0.38177 0.10439 C 0.38281 0.10208 0.38368 0.09953 0.38506 0.09768 C 0.38645 0.09583 0.38888 0.09537 0.3901 0.09328 C 0.39236 0.08958 0.39461 0.078 0.3967 0.07337 C 0.40503 0.05509 0.39461 0.08495 0.40329 0.06226 C 0.40677 0.05324 0.40954 0.0449 0.41493 0.03773 C 0.41562 0.03541 0.41562 0.0331 0.41666 0.03101 C 0.41857 0.02638 0.42343 0.01782 0.42343 0.01782 C 0.42708 0.00138 0.4217 0.02037 0.43003 0.00671 C 0.43107 0.00486 0.4309 0.00208 0.43177 3.33333E-6 C 0.43611 -0.01042 0.43958 -0.01829 0.4467 -0.02454 C 0.45225 -0.03565 0.44809 -0.02987 0.45989 -0.04005 C 0.46197 -0.04167 0.46319 -0.04491 0.4651 -0.04676 C 0.47343 -0.05533 0.49027 -0.06713 0.49982 -0.07107 C 0.50798 -0.08241 0.5302 -0.08704 0.54166 -0.08889 C 0.55503 -0.0882 0.5684 -0.08797 0.58177 -0.08681 C 0.60034 -0.08519 0.61927 -0.075 0.63663 -0.06667 C 0.64079 -0.06135 0.64444 -0.06019 0.65 -0.05788 C 0.65902 -0.04977 0.66562 -0.04167 0.67343 -0.03125 C 0.6776 -0.0257 0.68003 -0.02014 0.68506 -0.01551 C 0.69149 -0.00278 0.69861 0.00925 0.70503 0.02222 C 0.70607 0.0243 0.7059 0.02685 0.70677 0.02893 C 0.70763 0.03125 0.70902 0.03333 0.71006 0.03541 C 0.7125 0.04513 0.71441 0.05462 0.71666 0.06435 C 0.71718 0.07037 0.7184 0.07615 0.7184 0.08217 C 0.7184 0.1155 0.72656 0.18564 0.69843 0.21111 C 0.68802 0.21041 0.66441 0.21087 0.65 0.20671 C 0.64236 0.20439 0.63454 0.19907 0.62673 0.19768 C 0.60816 0.19444 0.58871 0.19305 0.56996 0.19074 C 0.55225 0.18657 0.53402 0.18634 0.51666 0.19328 C 0.49791 0.20069 0.52395 0.18981 0.50156 0.19768 C 0.49826 0.19884 0.49166 0.20185 0.49166 0.20185 C 0.48836 0.20509 0.48506 0.2081 0.48159 0.21111 C 0.47986 0.2125 0.47673 0.2155 0.47673 0.2155 C 0.47135 0.22638 0.46371 0.23356 0.45833 0.24444 C 0.45885 0.2537 0.45781 0.27893 0.46336 0.29097 C 0.46979 0.30509 0.4776 0.30925 0.48836 0.3155 C 0.51545 0.33125 0.54895 0.32662 0.57829 0.32893 C 0.58663 0.33032 0.59392 0.33194 0.60173 0.33541 C 0.60503 0.3368 0.61163 0.34004 0.61163 0.34004 C 0.61423 0.34328 0.61753 0.3456 0.61996 0.34884 C 0.62569 0.35648 0.62986 0.36481 0.63663 0.37106 C 0.64288 0.38333 0.64895 0.39629 0.65677 0.40671 C 0.65833 0.41342 0.66302 0.42384 0.66666 0.42893 C 0.67083 0.44421 0.67343 0.4574 0.675 0.47337 C 0.67447 0.4875 0.6743 0.50138 0.67343 0.5155 C 0.67309 0.52152 0.67048 0.52337 0.6684 0.52893 C 0.6625 0.54398 0.65277 0.56064 0.6401 0.56643 C 0.63593 0.57476 0.63038 0.58125 0.62343 0.58449 C 0.61805 0.5912 0.61093 0.59027 0.60503 0.5956 C 0.58663 0.61134 0.56493 0.61435 0.5434 0.61782 C 0.52847 0.61712 0.51336 0.61689 0.49843 0.6155 C 0.4927 0.61504 0.4901 0.61273 0.48506 0.61087 C 0.48055 0.60949 0.4717 0.60671 0.4717 0.60671 C 0.46423 0.60138 0.45677 0.59814 0.44843 0.5956 C 0.42447 0.57916 0.39756 0.57916 0.3717 0.57106 C 0.36319 0.56828 0.35503 0.56574 0.3467 0.56226 C 0.34461 0.56134 0.34236 0.56087 0.3401 0.55995 C 0.3368 0.55856 0.33003 0.55555 0.33003 0.55555 C 0.31961 0.54629 0.33107 0.55532 0.31666 0.54884 C 0.30538 0.54351 0.29513 0.53703 0.28333 0.53333 C 0.2717 0.52291 0.25833 0.52268 0.24496 0.5199 C 0.23958 0.51504 0.2368 0.51157 0.23333 0.50439 C 0.23281 0.50185 0.23298 0.49907 0.23177 0.49768 C 0.22899 0.49398 0.225 0.49189 0.2217 0.48888 C 0.21527 0.48333 0.21093 0.47638 0.20329 0.47337 C 0.20017 0.46898 0.19652 0.46643 0.1934 0.46226 " pathEditMode="relative" ptsTypes="ffffffffffffffffffffffffffffffffffffffffffffffffffffffffffffffffffffffffffffffffffffA">
                                      <p:cBhvr>
                                        <p:cTn id="2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7223 0.0176 C -0.08038 0.00741 -0.10139 0.00417 -0.11233 0.00209 C -0.12414 -0.00277 -0.15122 -0.00578 -0.16233 -0.01574 C -0.17032 -0.02268 -0.1783 -0.02962 -0.18733 -0.03333 C -0.19167 -0.03958 -0.19532 -0.03842 -0.2007 -0.04236 C -0.20799 -0.04791 -0.21285 -0.05439 -0.22066 -0.05787 C -0.23091 -0.07152 -0.24341 -0.07337 -0.2573 -0.07777 C -0.26459 -0.07685 -0.27396 -0.08032 -0.279 -0.07337 C -0.28021 -0.07175 -0.27969 -0.06875 -0.28056 -0.06666 C -0.28143 -0.06481 -0.28282 -0.06365 -0.28403 -0.06226 C -0.28577 -0.05486 -0.2875 -0.04768 -0.28889 -0.04004 C -0.28941 -0.00069 -0.28959 0.03843 -0.29063 0.07778 C -0.2908 0.08542 -0.29254 0.09977 -0.29566 0.10649 C -0.29862 0.11297 -0.30903 0.11991 -0.30903 0.11991 C -0.31285 0.11852 -0.31754 0.11875 -0.32066 0.11551 C -0.33125 0.1044 -0.33924 0.08982 -0.3507 0.07987 C -0.36164 0.05788 -0.37414 0.03727 -0.38889 0.01991 C -0.39428 0.01366 -0.39896 0.00463 -0.40556 -4.81481E-6 C -0.40712 -0.00115 -0.40903 -0.00115 -0.4106 -0.00231 C -0.41719 -0.00717 -0.42205 -0.01504 -0.429 -0.01782 C -0.44028 -0.02824 -0.43507 -0.02523 -0.44393 -0.02893 C -0.45643 -0.04027 -0.46945 -0.04513 -0.48403 -0.05115 C -0.50035 -0.05787 -0.51719 -0.06736 -0.53403 -0.07129 C -0.54167 -0.07314 -0.54948 -0.07407 -0.5573 -0.07569 C -0.56546 -0.07916 -0.56198 -0.078 -0.57396 -0.08009 C -0.58282 -0.08171 -0.6007 -0.08449 -0.6007 -0.08449 C -0.62535 -0.08356 -0.66546 -0.0875 -0.69063 -0.06898 C -0.6981 -0.06342 -0.70226 -0.05717 -0.70903 -0.05115 C -0.70955 -0.04884 -0.70955 -0.04629 -0.7106 -0.04444 C -0.71181 -0.04236 -0.71459 -0.04236 -0.71563 -0.04004 C -0.71754 -0.03611 -0.71789 -0.03125 -0.71893 -0.02685 C -0.71945 -0.02453 -0.72066 -0.02013 -0.72066 -0.02013 C -0.72014 -0.00671 -0.72014 0.00672 -0.71893 0.01991 C -0.71737 0.03565 -0.71632 0.0294 -0.71233 0.03982 C -0.70296 0.06436 -0.69046 0.08681 -0.6757 0.10649 C -0.6757 0.10649 -0.65695 0.11922 -0.65556 0.11991 C -0.64132 0.12825 -0.62448 0.12338 -0.60903 0.12431 C -0.5724 0.12987 -0.53542 0.13218 -0.49896 0.13982 C -0.48889 0.14445 -0.46737 0.14653 -0.46737 0.14653 C -0.45539 0.1507 -0.44289 0.15325 -0.43056 0.15556 C -0.42136 0.15926 -0.41181 0.16065 -0.40226 0.16204 C -0.39028 0.16621 -0.37778 0.16806 -0.36563 0.17107 C -0.34723 0.17547 -0.32917 0.18288 -0.3106 0.18658 C -0.29462 0.19399 -0.27848 0.20139 -0.26233 0.2088 C -0.25625 0.21135 -0.25348 0.21922 -0.24723 0.222 C -0.24358 0.22917 -0.24098 0.23311 -0.2356 0.23774 C -0.23455 0.23982 -0.23369 0.24237 -0.2323 0.24422 C -0.22969 0.24838 -0.22396 0.25533 -0.22396 0.25533 C -0.22136 0.26528 -0.21494 0.26968 -0.21233 0.27987 C -0.2099 0.28913 -0.20695 0.2926 -0.20226 0.3 C -0.19532 0.31088 -0.18959 0.32292 -0.1823 0.33334 C -0.17987 0.34237 -0.17848 0.35024 -0.17726 0.35996 C -0.17796 0.37524 -0.17691 0.39491 -0.18056 0.41112 C -0.1816 0.41551 -0.1816 0.42107 -0.18403 0.42431 C -0.1948 0.43913 -0.20174 0.45579 -0.21389 0.46875 C -0.2198 0.475 -0.22257 0.48311 -0.23056 0.48658 C -0.24115 0.49121 -0.24757 0.49352 -0.25903 0.49514 C -0.27396 0.49329 -0.28907 0.49098 -0.304 0.48889 C -0.31632 0.48426 -0.33299 0.48473 -0.34393 0.47547 C -0.34566 0.47408 -0.34723 0.47223 -0.34896 0.47107 C -0.35053 0.46991 -0.35244 0.46991 -0.354 0.46875 C -0.36268 0.46204 -0.36945 0.45278 -0.379 0.44885 C -0.38525 0.44329 -0.39185 0.44075 -0.39896 0.43774 C -0.40226 0.43635 -0.40903 0.43334 -0.40903 0.43334 C -0.41563 0.42709 -0.41181 0.42963 -0.41893 0.42663 C -0.42223 0.42524 -0.429 0.42223 -0.429 0.42223 C -0.43091 0.41389 -0.42969 0.41737 -0.4323 0.41112 " pathEditMode="relative" ptsTypes="ffffffffffffffffffffffffffffffffffffffffffffffffffffffffffffffffffA">
                                      <p:cBhvr>
                                        <p:cTn id="4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000"/>
                            </p:stCondLst>
                            <p:childTnLst>
                              <p:par>
                                <p:cTn id="42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-2.59259E-6 C 0.0026 -0.01065 0.00035 -0.00463 0.00833 -0.01551 C 0.0099 -0.01782 0.01319 -0.02222 0.01319 -0.02222 C 0.01806 -0.04028 0.01146 -0.01829 0.01823 -0.03333 C 0.02135 -0.04005 0.02049 -0.04514 0.025 -0.05093 C 0.02882 -0.07292 0.03455 -0.09421 0.03993 -0.11551 C 0.04253 -0.12569 0.0441 -0.13912 0.05 -0.14653 C 0.05469 -0.16643 0.04774 -0.13912 0.05486 -0.15995 C 0.06111 -0.17824 0.05486 -0.16829 0.06163 -0.17778 C 0.06389 -0.1875 0.06962 -0.19722 0.075 -0.2044 C 0.08837 -0.22222 0.07517 -0.21458 0.08663 -0.21991 C 0.09045 -0.22778 0.0934 -0.23032 0.1 -0.23333 C 0.1033 -0.23264 0.1066 -0.23218 0.1099 -0.23102 C 0.11337 -0.22986 0.11996 -0.22662 0.11996 -0.22662 C 0.1217 -0.22523 0.12344 -0.22384 0.125 -0.22222 C 0.12621 -0.22083 0.12708 -0.21898 0.1283 -0.21759 C 0.13142 -0.21435 0.13819 -0.2088 0.13819 -0.2088 C 0.14062 -0.1993 0.14496 -0.1912 0.14826 -0.18218 C 0.15087 -0.175 0.15156 -0.16875 0.15486 -0.16204 C 0.15851 -0.12523 0.15972 -0.08912 0.15156 -0.05324 C 0.14878 -0.04097 0.14549 -0.03125 0.14167 -0.01991 C 0.14028 -0.01551 0.13819 -0.00648 0.13819 -0.00648 C 0.13889 0.00949 0.1342 0.0419 0.15 0.04907 C 0.15052 0.05116 0.15035 0.05394 0.15156 0.05556 C 0.15278 0.05718 0.15503 0.05671 0.1566 0.05787 C 0.16163 0.06134 0.16684 0.06482 0.17153 0.06898 C 0.1783 0.06829 0.18507 0.06806 0.19167 0.06667 C 0.19826 0.06528 0.20503 0.06042 0.21163 0.05787 C 0.22205 0.0537 0.23281 0.05093 0.24323 0.04676 C 0.24878 0.04445 0.25278 0.04028 0.25833 0.03796 C 0.2599 0.03634 0.26146 0.03449 0.26319 0.03333 C 0.26476 0.03218 0.26667 0.03241 0.26823 0.03125 C 0.27413 0.02662 0.27917 0.0206 0.2849 0.01574 C 0.28802 0.01296 0.29184 0.01181 0.29496 0.00903 C 0.30208 -0.00532 0.29392 0.0081 0.3033 -2.59259E-6 C 0.31615 -0.01111 0.30139 -0.00324 0.31319 -0.0088 C 0.31927 -0.01643 0.32326 -0.01852 0.3316 -0.02222 C 0.33333 -0.02292 0.33663 -0.0243 0.33663 -0.0243 C 0.34427 -0.03102 0.35312 -0.0338 0.36163 -0.03773 C 0.37535 -0.03634 0.38819 -0.03565 0.40156 -0.03102 C 0.41024 -0.02801 0.40312 -0.02986 0.41163 -0.0243 C 0.41927 -0.01944 0.42726 -0.0162 0.4349 -0.01111 C 0.44115 -0.00231 0.43472 -0.00995 0.44323 -0.0044 C 0.45208 0.00139 0.44496 -0.00208 0.45156 0.00463 C 0.45469 0.00787 0.46163 0.01343 0.46163 0.01343 C 0.46545 0.0213 0.4691 0.02616 0.475 0.03125 C 0.48021 0.0419 0.4875 0.05 0.49323 0.06019 C 0.49566 0.06435 0.5 0.07338 0.5 0.07338 C 0.50382 0.08889 0.50764 0.10417 0.5099 0.12014 C 0.5092 0.15741 0.52378 0.19097 0.5 0.20232 C 0.47812 0.19861 0.45833 0.18704 0.43663 0.18241 C 0.4099 0.17014 0.38142 0.16505 0.3533 0.16227 C 0.33889 0.1632 0.3224 0.15671 0.3099 0.16667 C 0.29844 0.17593 0.31562 0.16759 0.30156 0.17338 C 0.30104 0.1757 0.30087 0.17801 0.3 0.18009 C 0.29913 0.18195 0.29722 0.18264 0.29653 0.18449 C 0.29444 0.19005 0.29288 0.20023 0.29167 0.20671 C 0.29323 0.22708 0.29288 0.2382 0.30833 0.24445 C 0.3158 0.25486 0.32795 0.25833 0.33819 0.26227 C 0.34983 0.26667 0.36111 0.2713 0.37326 0.27338 C 0.38715 0.27986 0.40226 0.28449 0.41667 0.28889 C 0.42326 0.29352 0.42986 0.2956 0.43663 0.3 C 0.44288 0.3088 0.43646 0.30116 0.44496 0.30671 C 0.44931 0.30949 0.45469 0.31597 0.45833 0.32014 C 0.46128 0.32361 0.46667 0.33125 0.46667 0.33125 C 0.4684 0.33889 0.47066 0.34329 0.475 0.34907 C 0.47865 0.36389 0.48264 0.37801 0.4849 0.39352 C 0.48437 0.41412 0.48958 0.43773 0.4816 0.45556 C 0.47726 0.46528 0.47083 0.46782 0.46493 0.4757 C 0.45399 0.49028 0.44375 0.49352 0.42986 0.5 C 0.41267 0.5081 0.39653 0.51458 0.3783 0.51782 C 0.36823 0.51713 0.35833 0.5169 0.34826 0.51574 C 0.34253 0.51505 0.3316 0.50903 0.3316 0.50903 C 0.32535 0.50347 0.31875 0.50093 0.31163 0.49792 C 0.30833 0.49653 0.30156 0.49352 0.30156 0.49352 C 0.29983 0.4919 0.29826 0.49005 0.29653 0.48889 C 0.29496 0.48796 0.29306 0.48796 0.29167 0.48681 C 0.27934 0.47708 0.29792 0.48704 0.28333 0.48009 C 0.27986 0.47315 0.27604 0.46157 0.27153 0.45556 C 0.2684 0.44259 0.26059 0.43148 0.25486 0.42014 C 0.25052 0.41134 0.24757 0.40208 0.24323 0.39352 C 0.23889 0.37477 0.24514 0.39769 0.23819 0.38241 C 0.23733 0.38032 0.23733 0.37778 0.23663 0.3757 C 0.23455 0.36968 0.23316 0.36875 0.22986 0.36458 C 0.22743 0.3544 0.22257 0.34884 0.21823 0.34005 C 0.21597 0.33009 0.21042 0.32477 0.20486 0.31782 C 0.20191 0.31412 0.20156 0.30764 0.19826 0.30463 C 0.18472 0.29213 0.17448 0.26713 0.15833 0.26019 C 0.15087 0.25023 0.14167 0.24213 0.1316 0.23796 C 0.12726 0.23195 0.12361 0.23264 0.11823 0.22894 C 0.10851 0.22245 0.10469 0.21806 0.09323 0.21574 C 0.08437 0.21667 0.07361 0.21273 0.06667 0.22014 C 0.0651 0.22176 0.06458 0.225 0.06319 0.22685 C 0.05781 0.23403 0.05903 0.22824 0.05486 0.23565 C 0.05121 0.2419 0.04826 0.24884 0.04496 0.25556 C 0.04392 0.25787 0.04167 0.26227 0.04167 0.26227 C 0.03941 0.27407 0.03993 0.26829 0.03993 0.28009 " pathEditMode="relative" ptsTypes="ffffffffffffffffffffffffffffffffffffffffffffffffffffffffffffffffffffffffffffffffffffffffffffffffA">
                                      <p:cBhvr>
                                        <p:cTn id="5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500"/>
                            </p:stCondLst>
                            <p:childTnLst>
                              <p:par>
                                <p:cTn id="57" presetID="45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00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50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0.00069 C 0.0106 -0.00486 -0.00105 -0.00162 0.01493 0.00116 C 0.0323 0.00417 0.02275 0.00278 0.04341 0.00487 C 0.06962 0.01575 0.09705 0.0213 0.12327 0.03241 C 0.12709 0.03658 0.1349 0.04213 0.13994 0.04399 C 0.15087 0.05672 0.13126 0.03473 0.1533 0.05186 C 0.1566 0.0544 0.15955 0.05788 0.16337 0.0595 C 0.16511 0.06019 0.16685 0.06042 0.16841 0.06158 C 0.17188 0.06366 0.17501 0.06667 0.1783 0.06922 C 0.18004 0.07038 0.18334 0.07315 0.18334 0.07338 C 0.18612 0.08264 0.18959 0.08913 0.19671 0.09468 C 0.19879 0.10209 0.20105 0.10371 0.2066 0.10811 C 0.20938 0.1176 0.21285 0.12408 0.21997 0.12963 C 0.22188 0.13311 0.22483 0.13565 0.22674 0.13936 C 0.22761 0.14121 0.22761 0.14352 0.2283 0.14538 C 0.23369 0.15834 0.23837 0.16783 0.24167 0.18218 C 0.24202 0.18612 0.24549 0.21551 0.24167 0.22315 C 0.23837 0.2294 0.22744 0.23264 0.22171 0.23473 C 0.18212 0.23334 0.15018 0.23102 0.11337 0.21713 C 0.1007 0.21227 0.08768 0.20857 0.07501 0.20371 C 0.06945 0.20163 0.05834 0.19769 0.05834 0.19792 C 0.0533 0.19399 0.0507 0.19005 0.04497 0.18797 C 0.03855 0.18311 0.03438 0.17732 0.02673 0.17454 C 0.02083 0.1676 0.01129 0.16389 0.0033 0.16065 C 0.00138 0.15996 0.00017 0.15788 -0.00173 0.15672 C -0.00799 0.15348 -0.01511 0.15186 -0.02171 0.14908 C -0.03455 0.14399 -0.01875 0.15093 -0.0316 0.14329 C -0.03803 0.13936 -0.04636 0.1382 -0.0533 0.13542 C -0.06945 0.12917 -0.08473 0.12292 -0.10174 0.11991 C -0.14514 0.12246 -0.12744 0.11413 -0.14497 0.13542 C -0.14879 0.14838 -0.14844 0.15926 -0.14497 0.17246 C -0.14341 0.17825 -0.14358 0.18542 -0.13994 0.18982 C -0.13716 0.19329 -0.13525 0.19514 -0.13334 0.19954 C -0.12935 0.20857 -0.12726 0.21551 -0.11997 0.22107 C -0.11233 0.2345 -0.11719 0.23149 -0.10834 0.23473 C -0.10539 0.23681 -0.10313 0.24028 -0.1 0.2426 C -0.08941 0.25 -0.07466 0.24954 -0.06337 0.25417 C -0.04671 0.26088 -0.02882 0.26366 -0.01163 0.26783 C -0.00643 0.26899 -0.00173 0.27176 0.0033 0.27362 C 0.01997 0.27987 0.03646 0.28704 0.0533 0.29306 C 0.06303 0.30047 0.07848 0.30325 0.08994 0.30672 C 0.10504 0.31112 0.12049 0.31621 0.13507 0.32223 C 0.14376 0.32593 0.15191 0.32917 0.16007 0.33403 C 0.16181 0.33496 0.1632 0.33681 0.16494 0.33797 C 0.16823 0.33959 0.17501 0.34167 0.17501 0.3419 C 0.1816 0.34676 0.18577 0.35255 0.19341 0.35533 C 0.19844 0.36135 0.20539 0.36297 0.21164 0.36713 C 0.22171 0.37362 0.23073 0.38218 0.24167 0.38658 C 0.24653 0.39213 0.24931 0.39769 0.25504 0.40209 C 0.2573 0.41065 0.25921 0.41806 0.26337 0.42547 C 0.26841 0.44422 0.2606 0.41713 0.26841 0.43727 C 0.27657 0.45834 0.28212 0.4845 0.28507 0.50718 C 0.2849 0.5125 0.28941 0.5669 0.27327 0.57338 C 0.26945 0.5801 0.2665 0.58264 0.26007 0.58496 C 0.25417 0.59144 0.25782 0.58843 0.24671 0.59283 C 0.24497 0.59352 0.24167 0.59468 0.24167 0.59491 C 0.23994 0.59607 0.23837 0.59769 0.23664 0.59862 C 0.23507 0.59954 0.23316 0.59954 0.2316 0.6007 C 0.21806 0.60926 0.20678 0.61852 0.19167 0.62385 C 0.18004 0.62825 0.18316 0.62732 0.17171 0.63195 C 0.16997 0.63241 0.16667 0.6338 0.16667 0.6338 C 0.14098 0.63288 0.11025 0.63311 0.08334 0.62987 C 0.06251 0.62709 0.0415 0.61829 0.02171 0.61042 C 0.00468 0.60348 -0.01424 0.59977 -0.0316 0.59468 C -0.05365 0.5882 -0.02431 0.59885 -0.05 0.58889 C -0.05174 0.5882 -0.05504 0.58704 -0.05504 0.58727 C -0.0599 0.58334 -0.06355 0.57894 -0.06841 0.57524 C -0.07066 0.57153 -0.07223 0.56713 -0.075 0.56366 C -0.07605 0.56227 -0.07726 0.56112 -0.0783 0.55973 C -0.08073 0.55602 -0.08507 0.54815 -0.08507 0.54838 C -0.08698 0.54051 -0.08803 0.52917 -0.09167 0.52269 C -0.09393 0.51899 -0.09532 0.51436 -0.09827 0.51112 C -0.09948 0.50973 -0.1007 0.50857 -0.10174 0.50718 C -0.10417 0.50348 -0.10556 0.49908 -0.10834 0.49561 C -0.10938 0.49422 -0.1106 0.49306 -0.11164 0.49167 C -0.11285 0.48982 -0.11494 0.48588 -0.11494 0.48612 " pathEditMode="relative" rAng="0" ptsTypes="fffffffffffffffffffffffffffffffffffffffffffffffffffffffffffffffffffffffffffA">
                                      <p:cBhvr>
                                        <p:cTn id="7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3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9000"/>
                            </p:stCondLst>
                            <p:childTnLst>
                              <p:par>
                                <p:cTn id="72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500"/>
                            </p:stCondLst>
                            <p:childTnLst>
                              <p:par>
                                <p:cTn id="78" presetID="4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2.59259E-6 C -0.00278 -0.01597 -0.00625 -0.03565 -0.01337 -0.04908 C -0.01632 -0.06065 -0.02188 -0.07778 -0.0283 -0.08681 C -0.03195 -0.1007 -0.0375 -0.12083 -0.04514 -0.13125 C -0.04827 -0.14329 -0.05226 -0.15347 -0.0566 -0.16458 C -0.05833 -0.16875 -0.05833 -0.17384 -0.06007 -0.17778 C -0.06181 -0.18195 -0.06476 -0.18496 -0.06684 -0.18889 C -0.07118 -0.20764 -0.06476 -0.18472 -0.07188 -0.2 C -0.07257 -0.20208 -0.07257 -0.20463 -0.07327 -0.20671 C -0.07535 -0.21273 -0.07691 -0.21366 -0.08004 -0.21783 C -0.08438 -0.23588 -0.09392 -0.2456 -0.1066 -0.25116 C -0.10868 -0.25208 -0.10972 -0.2544 -0.11181 -0.25556 C -0.11649 -0.25833 -0.12153 -0.26019 -0.12656 -0.26227 C -0.13542 -0.26574 -0.1533 -0.26898 -0.1533 -0.26898 C -0.15781 -0.26829 -0.1625 -0.26875 -0.16684 -0.26667 C -0.17726 -0.26158 -0.18281 -0.24769 -0.19011 -0.23773 C -0.19479 -0.21968 -0.1882 -0.24167 -0.19497 -0.22662 C -0.19583 -0.22477 -0.19618 -0.22222 -0.19688 -0.22014 C -0.19965 -0.21227 -0.20469 -0.20718 -0.21007 -0.20232 C -0.21406 -0.19421 -0.21649 -0.19398 -0.22327 -0.19121 C -0.22934 -0.19213 -0.24115 -0.19259 -0.2467 -0.19792 C -0.25295 -0.20371 -0.24965 -0.20162 -0.25677 -0.2044 C -0.26111 -0.21088 -0.26858 -0.21482 -0.275 -0.21783 C -0.28038 -0.225 -0.28611 -0.23218 -0.29323 -0.23565 C -0.29827 -0.2419 -0.30347 -0.24815 -0.3099 -0.25116 C -0.31389 -0.25602 -0.32153 -0.26227 -0.32656 -0.26458 C -0.33611 -0.27685 -0.32327 -0.26181 -0.3349 -0.27107 C -0.33993 -0.27523 -0.34219 -0.27963 -0.34827 -0.28218 C -0.35469 -0.29121 -0.36424 -0.29121 -0.3717 -0.29792 C -0.375 -0.30093 -0.3783 -0.30371 -0.3816 -0.30671 C -0.38542 -0.31019 -0.39236 -0.31042 -0.3967 -0.31343 C -0.42222 -0.33056 -0.45191 -0.33866 -0.48021 -0.34445 C -0.48941 -0.34375 -0.49913 -0.34352 -0.50833 -0.34236 C -0.51649 -0.34144 -0.52257 -0.33426 -0.53004 -0.33125 C -0.53646 -0.32222 -0.52969 -0.33033 -0.53837 -0.32454 C -0.54323 -0.3213 -0.54705 -0.31528 -0.55156 -0.31111 C -0.55504 -0.3044 -0.55955 -0.30185 -0.56337 -0.2956 C -0.56458 -0.29352 -0.56511 -0.29074 -0.56667 -0.28889 C -0.56962 -0.28542 -0.57361 -0.2838 -0.57656 -0.28009 C -0.57778 -0.27871 -0.57899 -0.27732 -0.58004 -0.2757 C -0.58368 -0.27083 -0.58594 -0.26435 -0.58993 -0.25996 C -0.59722 -0.25208 -0.59323 -0.25949 -0.6 -0.24884 C -0.60434 -0.2419 -0.60504 -0.23565 -0.6099 -0.22894 C -0.61406 -0.21273 -0.60816 -0.23264 -0.61667 -0.21551 C -0.62535 -0.19815 -0.61059 -0.21921 -0.6217 -0.2044 C -0.62222 -0.20232 -0.6224 -0.19977 -0.62327 -0.19792 C -0.62413 -0.19607 -0.62587 -0.19514 -0.62656 -0.19329 C -0.62813 -0.18912 -0.62813 -0.18403 -0.63004 -0.18009 C -0.63108 -0.17778 -0.63229 -0.1757 -0.63333 -0.17338 C -0.63386 -0.17107 -0.63403 -0.16875 -0.6349 -0.16667 C -0.63577 -0.16482 -0.63767 -0.16412 -0.63837 -0.16227 C -0.63993 -0.1581 -0.63976 -0.15278 -0.64167 -0.14884 C -0.64271 -0.14676 -0.6441 -0.14468 -0.64497 -0.14236 C -0.64965 -0.13009 -0.64931 -0.11458 -0.6566 -0.1044 C -0.65851 -0.09746 -0.65903 -0.09213 -0.66337 -0.08681 C -0.67136 -0.05394 -0.66233 -0.08681 -0.66997 -0.06667 C -0.67465 -0.05394 -0.67656 -0.03588 -0.68004 -0.02246 C -0.68403 0.01782 -0.68247 2.59259E-6 -0.6849 0.03102 C -0.68438 0.04653 -0.6842 0.06227 -0.68333 0.07778 C -0.68229 0.09491 -0.67344 0.11805 -0.66997 0.13542 C -0.66476 0.16157 -0.65972 0.19028 -0.64827 0.21319 C -0.64392 0.23194 -0.65017 0.20903 -0.64323 0.2243 C -0.64236 0.22639 -0.64236 0.22893 -0.64167 0.23079 C -0.63958 0.23704 -0.6382 0.23773 -0.6349 0.24213 C -0.63195 0.25509 -0.62465 0.26342 -0.61823 0.27338 C -0.61476 0.27893 -0.61198 0.28542 -0.60833 0.29074 C -0.60625 0.29398 -0.6033 0.29629 -0.60156 0.29977 C -0.59549 0.31204 -0.58698 0.33287 -0.57656 0.3375 C -0.57222 0.34653 -0.56545 0.35 -0.5599 0.35764 C -0.55139 0.36852 -0.5434 0.37754 -0.53333 0.38657 C -0.53177 0.38773 -0.52986 0.3875 -0.5283 0.38889 C -0.52327 0.39259 -0.5184 0.39606 -0.51337 0.39977 C -0.50625 0.40532 -0.50035 0.41065 -0.49323 0.41528 C -0.48073 0.42407 -0.46372 0.42778 -0.45 0.43079 C -0.44254 0.43426 -0.42656 0.4375 -0.42656 0.4375 C -0.41007 0.4456 -0.38733 0.44491 -0.36997 0.44629 C -0.32535 0.45555 -0.29653 0.45231 -0.26007 0.43079 C -0.25122 0.42592 -0.24323 0.42268 -0.23507 0.41528 C -0.23386 0.41319 -0.23299 0.41065 -0.23177 0.40856 C -0.23038 0.40694 -0.22795 0.40625 -0.22656 0.4044 C -0.2132 0.38356 -0.22622 0.39629 -0.21493 0.38657 C -0.2132 0.37917 -0.2125 0.3743 -0.20833 0.36852 C -0.20365 0.35069 -0.21007 0.37268 -0.2033 0.35764 C -0.19931 0.34838 -0.19931 0.33449 -0.19688 0.3243 C -0.19792 0.28889 -0.19688 0.24838 -0.22188 0.22662 C -0.225 0.21967 -0.23177 0.20694 -0.23681 0.20208 C -0.23976 0.19884 -0.2467 0.19329 -0.2467 0.19329 C -0.24792 0.19074 -0.24861 0.18842 -0.25 0.18657 C -0.25295 0.1831 -0.25712 0.18125 -0.26007 0.17778 C -0.26215 0.17477 -0.26389 0.17106 -0.26684 0.16852 C -0.26823 0.16759 -0.26997 0.16736 -0.2717 0.16667 C -0.28108 0.15833 -0.29097 0.15579 -0.30156 0.15301 C -0.31545 0.15393 -0.32934 0.15417 -0.34323 0.15555 C -0.34844 0.15602 -0.3533 0.15995 -0.35833 0.16227 C -0.36007 0.16273 -0.36337 0.16435 -0.36337 0.16435 C -0.36806 0.16852 -0.37188 0.17361 -0.37656 0.17778 C -0.3783 0.18426 -0.38108 0.18935 -0.38333 0.1956 " pathEditMode="relative" ptsTypes="ffffffffffffffffffffffffffffffffffffffffffffffffffffffffffffffffffffffffffffffffffffffffffffffffA">
                                      <p:cBhvr>
                                        <p:cTn id="8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500"/>
                            </p:stCondLst>
                            <p:childTnLst>
                              <p:par>
                                <p:cTn id="8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7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9500"/>
                            </p:stCondLst>
                            <p:childTnLst>
                              <p:par>
                                <p:cTn id="96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9.44444E-6 4.44444E-6 C 0.00313 -0.00648 0.00712 -0.01019 0.00834 -0.01782 C 0.01233 -0.0419 0.00903 -0.09051 0.03178 -0.1 C 0.03664 -0.1044 0.03942 -0.1088 0.04497 -0.11111 C 0.05018 -0.11782 0.0566 -0.11944 0.06337 -0.12222 C 0.07067 -0.12523 0.07778 -0.12801 0.08507 -0.13125 C 0.09584 -0.13611 0.10764 -0.13519 0.11841 -0.14005 C 0.13021 -0.14537 0.13698 -0.16204 0.14844 -0.16667 C 0.15938 -0.18912 0.15851 -0.21505 0.16337 -0.24005 C 0.16771 -0.2625 0.16841 -0.28611 0.16997 -0.30903 C 0.16893 -0.35764 0.17761 -0.42014 0.13507 -0.43773 C 0.12692 -0.44537 0.12223 -0.44491 0.11164 -0.44676 C 0.1033 -0.44607 0.09497 -0.4456 0.08664 -0.44444 C 0.0849 -0.44421 0.08299 -0.44398 0.08178 -0.44236 C 0.08056 -0.44074 0.08091 -0.43773 0.08004 -0.43565 C 0.0757 -0.42523 0.0691 -0.41319 0.06164 -0.40671 C 0.05834 -0.40023 0.05747 -0.39421 0.0533 -0.38889 C 0.04966 -0.37338 0.05487 -0.39144 0.04671 -0.37569 C 0.04567 -0.37384 0.04584 -0.37107 0.04497 -0.36898 C 0.04167 -0.36088 0.03733 -0.35 0.03334 -0.34236 C 0.03143 -0.33449 0.02969 -0.32338 0.02674 -0.31551 C 0.02431 -0.3088 0.02101 -0.30232 0.01841 -0.2956 C 0.01685 -0.29144 0.01702 -0.28611 0.01511 -0.28218 C 0.01424 -0.28032 0.01268 -0.2794 0.01164 -0.27778 C 0.00226 -0.26134 -0.00225 -0.25208 -0.01822 -0.24444 C -0.02274 -0.24514 -0.02725 -0.24514 -0.03159 -0.24676 C -0.03767 -0.24884 -0.03871 -0.25857 -0.04166 -0.26458 C -0.04409 -0.27407 -0.046 -0.2838 -0.04826 -0.29329 C -0.04791 -0.31111 -0.0519 -0.37847 -0.03489 -0.4 C -0.03194 -0.41204 -0.02847 -0.42269 -0.02326 -0.43333 C -0.01388 -0.47176 -0.021 -0.53472 -0.05503 -0.54884 C -0.06145 -0.55787 -0.07465 -0.56065 -0.08333 -0.56458 C -0.1092 -0.57616 -0.13628 -0.57963 -0.16336 -0.58218 C -0.18159 -0.58148 -0.19999 -0.58125 -0.21822 -0.58009 C -0.23194 -0.57917 -0.2427 -0.56968 -0.25503 -0.56458 C -0.25607 -0.56296 -0.25711 -0.56134 -0.25833 -0.55995 C -0.25989 -0.55833 -0.26197 -0.55741 -0.26336 -0.55556 C -0.27447 -0.54074 -0.25833 -0.55625 -0.2717 -0.54444 C -0.27274 -0.54213 -0.27361 -0.53958 -0.27499 -0.53773 C -0.27638 -0.53588 -0.27864 -0.53542 -0.28003 -0.53333 C -0.28715 -0.52245 -0.28628 -0.51875 -0.29496 -0.51111 C -0.29548 -0.5088 -0.29565 -0.50625 -0.2967 -0.5044 C -0.29913 -0.50023 -0.30503 -0.49329 -0.30503 -0.49329 C -0.30555 -0.4912 -0.30555 -0.48866 -0.30659 -0.48681 C -0.3085 -0.48333 -0.31336 -0.47778 -0.31336 -0.47778 C -0.31614 -0.46597 -0.32204 -0.45625 -0.32499 -0.44444 C -0.32829 -0.41644 -0.3309 -0.38218 -0.31822 -0.35787 C -0.31631 -0.34977 -0.31354 -0.34653 -0.30989 -0.34005 C -0.29999 -0.32245 -0.30781 -0.33056 -0.29826 -0.32222 C -0.29374 -0.31296 -0.28854 -0.30602 -0.28159 -0.3 C -0.27222 -0.28079 -0.28472 -0.30324 -0.27326 -0.2912 C -0.26874 -0.28634 -0.26892 -0.27732 -0.26666 -0.27107 C -0.26232 -0.25926 -0.2592 -0.24838 -0.25659 -0.23565 C -0.25729 -0.21412 -0.25104 -0.15232 -0.27656 -0.14005 C -0.28281 -0.13218 -0.30624 -0.12662 -0.31493 -0.12662 " pathEditMode="relative" ptsTypes="ffffffffffffffffffffffffffffffffffffffffffffffffffffffA">
                                      <p:cBhvr>
                                        <p:cTn id="9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0"/>
                            </p:stCondLst>
                            <p:childTnLst>
                              <p:par>
                                <p:cTn id="99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500"/>
                            </p:stCondLst>
                            <p:childTnLst>
                              <p:par>
                                <p:cTn id="105" presetID="4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8000"/>
                            </p:stCondLst>
                            <p:childTnLst>
                              <p:par>
                                <p:cTn id="111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1.85185E-6 C -0.00295 -0.01135 -0.00764 -0.02246 -0.01163 -0.03334 C -0.01667 -0.04676 -0.0184 -0.0632 -0.0217 -0.07778 C -0.02674 -0.1 -0.03108 -0.1213 -0.03334 -0.14445 C -0.03299 -0.15486 -0.03455 -0.18935 -0.0283 -0.2044 C -0.02639 -0.20903 -0.02396 -0.21343 -0.0217 -0.21783 C -0.02084 -0.21968 -0.02101 -0.22246 -0.01997 -0.22431 C -0.01181 -0.23843 -0.00035 -0.24908 0.00989 -0.25996 C 0.01354 -0.26389 0.01771 -0.2706 0.0217 -0.27338 C 0.02482 -0.27547 0.02864 -0.27523 0.0316 -0.27778 C 0.04583 -0.29028 0.06059 -0.29676 0.07656 -0.3044 C 0.08073 -0.30973 0.08437 -0.31088 0.08993 -0.3132 C 0.10278 -0.325 0.12587 -0.33218 0.14166 -0.33542 C 0.17153 -0.33426 0.19288 -0.33426 0.21996 -0.32662 C 0.22951 -0.32408 0.23889 -0.31922 0.24826 -0.31551 C 0.25156 -0.31412 0.25833 -0.31111 0.25833 -0.31111 C 0.26371 -0.30648 0.27673 -0.29838 0.28333 -0.2956 C 0.29132 -0.2882 0.30017 -0.28264 0.30833 -0.27547 C 0.31024 -0.27385 0.31163 -0.27084 0.31337 -0.26875 C 0.32153 -0.25949 0.33073 -0.25023 0.33837 -0.24005 C 0.34583 -0.23033 0.34479 -0.23148 0.35 -0.22431 C 0.35538 -0.21667 0.35764 -0.20718 0.36337 -0.2 C 0.36562 -0.19098 0.36649 -0.18195 0.3717 -0.17547 C 0.37587 -0.15764 0.37882 -0.14051 0.3816 -0.12223 C 0.38351 -0.10973 0.38333 -0.09653 0.38663 -0.08449 C 0.39045 -0.03982 0.39601 0.0081 0.38489 0.05115 C 0.38142 0.08148 0.37569 0.11088 0.36823 0.14004 C 0.36528 0.15162 0.36285 0.16412 0.35503 0.17106 C 0.35226 0.18194 0.34982 0.18981 0.34166 0.19328 C 0.3375 0.20162 0.33281 0.20787 0.32656 0.21342 C 0.32552 0.21574 0.32482 0.21852 0.32326 0.22014 C 0.32187 0.22152 0.31979 0.22129 0.31823 0.22222 C 0.31285 0.22569 0.31094 0.23078 0.30503 0.23333 C 0.29896 0.24097 0.30312 0.23703 0.29166 0.24236 C 0.28455 0.2456 0.27795 0.25185 0.26996 0.25347 C 0.2533 0.25694 0.23663 0.25856 0.21996 0.26227 C 0.20434 0.26157 0.18889 0.26111 0.17326 0.25995 C 0.15538 0.25856 0.13767 0.25 0.11996 0.24676 C 0.10851 0.24143 0.09357 0.24236 0.08333 0.23333 C 0.0783 0.22893 0.07326 0.22453 0.06823 0.22014 C 0.05903 0.21203 0.05104 0.20162 0.04323 0.1912 C 0.03819 0.18449 0.03316 0.17407 0.02656 0.17106 C 0.0243 0.1618 0.01614 0.15 0.00989 0.14444 C 0.00451 0.13379 -0.00035 0.12268 -0.00834 0.11551 C -0.01198 0.10856 -0.01476 0.10486 -0.01997 0.1 C -0.0224 0.09074 -0.03021 0.08402 -0.03507 0.07569 C -0.03872 0.06944 -0.03837 0.07361 -0.03837 0.06898 " pathEditMode="relative" ptsTypes="ffffffffffffffffffffffffffffffffffffffffffffffA">
                                      <p:cBhvr>
                                        <p:cTn id="1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3500"/>
                            </p:stCondLst>
                            <p:childTnLst>
                              <p:par>
                                <p:cTn id="114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5000"/>
                            </p:stCondLst>
                            <p:childTnLst>
                              <p:par>
                                <p:cTn id="120" presetID="26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75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25</TotalTime>
  <Words>4</Words>
  <Application>Microsoft Office PowerPoint</Application>
  <PresentationFormat>Экран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Презентация1</vt:lpstr>
      <vt:lpstr>Гімнастика для очей «У підводному царстві»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Гимнастика для глаз «Мультландия»</dc:title>
  <dc:creator>ОМ</dc:creator>
  <cp:lastModifiedBy>RePack by Diakov</cp:lastModifiedBy>
  <cp:revision>18</cp:revision>
  <dcterms:created xsi:type="dcterms:W3CDTF">2014-02-15T20:32:09Z</dcterms:created>
  <dcterms:modified xsi:type="dcterms:W3CDTF">2015-05-03T14:24:44Z</dcterms:modified>
</cp:coreProperties>
</file>